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8" r:id="rId3"/>
  </p:sldIdLst>
  <p:sldSz cx="32405320" cy="43205400"/>
  <p:notesSz cx="9144000" cy="6858000"/>
  <p:custDataLst>
    <p:tags r:id="rId8"/>
  </p:custDataLst>
  <p:defaultTextStyle>
    <a:defPPr>
      <a:defRPr lang="zh-CN"/>
    </a:defPPr>
    <a:lvl1pPr marL="0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635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905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9540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9175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9445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9080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8715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8985" algn="l" defTabSz="2159635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" d="100"/>
          <a:sy n="10" d="100"/>
        </p:scale>
        <p:origin x="2000" y="52"/>
      </p:cViewPr>
      <p:guideLst>
        <p:guide orient="horz" pos="13608"/>
        <p:guide pos="102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62DB-59D9-4F0A-8594-1F922C7F91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8C3A3-6FE9-4026-919F-BCE4ADDC058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Note: 1. please finish the poster</a:t>
            </a:r>
            <a:r>
              <a:rPr lang="en-US" altLang="zh-CN" baseline="0" dirty="0"/>
              <a:t> with the above template, transfer it to PDF, and send back to dmet@hust.edu.cn. We will print and post up it in the conference.</a:t>
            </a:r>
            <a:endParaRPr lang="en-US" altLang="zh-CN" baseline="0" dirty="0"/>
          </a:p>
          <a:p>
            <a:r>
              <a:rPr lang="en-US" altLang="zh-CN" baseline="0" dirty="0"/>
              <a:t> 2: please send the poster to </a:t>
            </a:r>
            <a:r>
              <a:rPr lang="en-US" altLang="zh-CN" baseline="0"/>
              <a:t>dmet@hust.edu.cn before 1th, June.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C3A3-6FE9-4026-919F-BCE4ADDC05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9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8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9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635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9905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954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917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944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9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871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78985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31" y="63507947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92" y="63507947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635" indent="0">
              <a:buNone/>
              <a:defRPr sz="9500" b="1"/>
            </a:lvl2pPr>
            <a:lvl3pPr marL="4319905" indent="0">
              <a:buNone/>
              <a:defRPr sz="8500" b="1"/>
            </a:lvl3pPr>
            <a:lvl4pPr marL="6479540" indent="0">
              <a:buNone/>
              <a:defRPr sz="7600" b="1"/>
            </a:lvl4pPr>
            <a:lvl5pPr marL="8639175" indent="0">
              <a:buNone/>
              <a:defRPr sz="7600" b="1"/>
            </a:lvl5pPr>
            <a:lvl6pPr marL="10799445" indent="0">
              <a:buNone/>
              <a:defRPr sz="7600" b="1"/>
            </a:lvl6pPr>
            <a:lvl7pPr marL="12959080" indent="0">
              <a:buNone/>
              <a:defRPr sz="7600" b="1"/>
            </a:lvl7pPr>
            <a:lvl8pPr marL="15118715" indent="0">
              <a:buNone/>
              <a:defRPr sz="7600" b="1"/>
            </a:lvl8pPr>
            <a:lvl9pPr marL="17278985" indent="0">
              <a:buNone/>
              <a:defRPr sz="7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9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9635" indent="0">
              <a:buNone/>
              <a:defRPr sz="9500" b="1"/>
            </a:lvl2pPr>
            <a:lvl3pPr marL="4319905" indent="0">
              <a:buNone/>
              <a:defRPr sz="8500" b="1"/>
            </a:lvl3pPr>
            <a:lvl4pPr marL="6479540" indent="0">
              <a:buNone/>
              <a:defRPr sz="7600" b="1"/>
            </a:lvl4pPr>
            <a:lvl5pPr marL="8639175" indent="0">
              <a:buNone/>
              <a:defRPr sz="7600" b="1"/>
            </a:lvl5pPr>
            <a:lvl6pPr marL="10799445" indent="0">
              <a:buNone/>
              <a:defRPr sz="7600" b="1"/>
            </a:lvl6pPr>
            <a:lvl7pPr marL="12959080" indent="0">
              <a:buNone/>
              <a:defRPr sz="7600" b="1"/>
            </a:lvl7pPr>
            <a:lvl8pPr marL="15118715" indent="0">
              <a:buNone/>
              <a:defRPr sz="7600" b="1"/>
            </a:lvl8pPr>
            <a:lvl9pPr marL="17278985" indent="0">
              <a:buNone/>
              <a:defRPr sz="7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9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第二级</a:t>
            </a:r>
            <a:endParaRPr kumimoji="1" lang="zh-CN" altLang="en-US"/>
          </a:p>
          <a:p>
            <a:pPr lvl="2"/>
            <a:r>
              <a:rPr kumimoji="1" lang="zh-CN" altLang="en-US"/>
              <a:t>第三级</a:t>
            </a:r>
            <a:endParaRPr kumimoji="1" lang="zh-CN" altLang="en-US"/>
          </a:p>
          <a:p>
            <a:pPr lvl="3"/>
            <a:r>
              <a:rPr kumimoji="1" lang="zh-CN" altLang="en-US"/>
              <a:t>第四级</a:t>
            </a:r>
            <a:endParaRPr kumimoji="1" lang="zh-CN" altLang="en-US"/>
          </a:p>
          <a:p>
            <a:pPr lvl="4"/>
            <a:r>
              <a:rPr kumimoji="1" lang="zh-CN" altLang="en-US"/>
              <a:t>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9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59635" indent="0">
              <a:buNone/>
              <a:defRPr sz="5700"/>
            </a:lvl2pPr>
            <a:lvl3pPr marL="4319905" indent="0">
              <a:buNone/>
              <a:defRPr sz="4700"/>
            </a:lvl3pPr>
            <a:lvl4pPr marL="6479540" indent="0">
              <a:buNone/>
              <a:defRPr sz="4300"/>
            </a:lvl4pPr>
            <a:lvl5pPr marL="8639175" indent="0">
              <a:buNone/>
              <a:defRPr sz="4300"/>
            </a:lvl5pPr>
            <a:lvl6pPr marL="10799445" indent="0">
              <a:buNone/>
              <a:defRPr sz="4300"/>
            </a:lvl6pPr>
            <a:lvl7pPr marL="12959080" indent="0">
              <a:buNone/>
              <a:defRPr sz="4300"/>
            </a:lvl7pPr>
            <a:lvl8pPr marL="15118715" indent="0">
              <a:buNone/>
              <a:defRPr sz="4300"/>
            </a:lvl8pPr>
            <a:lvl9pPr marL="17278985" indent="0">
              <a:buNone/>
              <a:defRPr sz="43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59635" indent="0">
              <a:buNone/>
              <a:defRPr sz="13200"/>
            </a:lvl2pPr>
            <a:lvl3pPr marL="4319905" indent="0">
              <a:buNone/>
              <a:defRPr sz="11300"/>
            </a:lvl3pPr>
            <a:lvl4pPr marL="6479540" indent="0">
              <a:buNone/>
              <a:defRPr sz="9500"/>
            </a:lvl4pPr>
            <a:lvl5pPr marL="8639175" indent="0">
              <a:buNone/>
              <a:defRPr sz="9500"/>
            </a:lvl5pPr>
            <a:lvl6pPr marL="10799445" indent="0">
              <a:buNone/>
              <a:defRPr sz="9500"/>
            </a:lvl6pPr>
            <a:lvl7pPr marL="12959080" indent="0">
              <a:buNone/>
              <a:defRPr sz="9500"/>
            </a:lvl7pPr>
            <a:lvl8pPr marL="15118715" indent="0">
              <a:buNone/>
              <a:defRPr sz="9500"/>
            </a:lvl8pPr>
            <a:lvl9pPr marL="17278985" indent="0">
              <a:buNone/>
              <a:defRPr sz="9500"/>
            </a:lvl9pPr>
          </a:lstStyle>
          <a:p>
            <a:r>
              <a:rPr kumimoji="1" lang="zh-CN" altLang="en-US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59635" indent="0">
              <a:buNone/>
              <a:defRPr sz="5700"/>
            </a:lvl2pPr>
            <a:lvl3pPr marL="4319905" indent="0">
              <a:buNone/>
              <a:defRPr sz="4700"/>
            </a:lvl3pPr>
            <a:lvl4pPr marL="6479540" indent="0">
              <a:buNone/>
              <a:defRPr sz="4300"/>
            </a:lvl4pPr>
            <a:lvl5pPr marL="8639175" indent="0">
              <a:buNone/>
              <a:defRPr sz="4300"/>
            </a:lvl5pPr>
            <a:lvl6pPr marL="10799445" indent="0">
              <a:buNone/>
              <a:defRPr sz="4300"/>
            </a:lvl6pPr>
            <a:lvl7pPr marL="12959080" indent="0">
              <a:buNone/>
              <a:defRPr sz="4300"/>
            </a:lvl7pPr>
            <a:lvl8pPr marL="15118715" indent="0">
              <a:buNone/>
              <a:defRPr sz="4300"/>
            </a:lvl8pPr>
            <a:lvl9pPr marL="17278985" indent="0">
              <a:buNone/>
              <a:defRPr sz="43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1974" tIns="215984" rIns="431974" bIns="215984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9"/>
            <a:ext cx="29165074" cy="28513567"/>
          </a:xfrm>
          <a:prstGeom prst="rect">
            <a:avLst/>
          </a:prstGeom>
        </p:spPr>
        <p:txBody>
          <a:bodyPr vert="horz" lIns="431974" tIns="215984" rIns="431974" bIns="215984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14"/>
            <a:ext cx="7561316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AE14-46DB-9B41-874F-C1197047963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14"/>
            <a:ext cx="10261785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14"/>
            <a:ext cx="7561316" cy="2300288"/>
          </a:xfrm>
          <a:prstGeom prst="rect">
            <a:avLst/>
          </a:prstGeom>
        </p:spPr>
        <p:txBody>
          <a:bodyPr vert="horz" lIns="431974" tIns="215984" rIns="431974" bIns="215984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98B9-6C0B-3748-9400-A3E6C5BB05D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9635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5" indent="-1619885" algn="l" defTabSz="2159635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645" indent="-1350010" algn="l" defTabSz="2159635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405" indent="-1080135" algn="l" defTabSz="2159635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80135" algn="l" defTabSz="2159635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9310" indent="-1080135" algn="l" defTabSz="2159635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45" indent="-1080135" algn="l" defTabSz="2159635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215" indent="-1080135" algn="l" defTabSz="2159635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850" indent="-1080135" algn="l" defTabSz="2159635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9120" indent="-1080135" algn="l" defTabSz="2159635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635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5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9540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9175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445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080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715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985" algn="l" defTabSz="2159635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7445" y="9235440"/>
            <a:ext cx="8454390" cy="17626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823575" y="9362440"/>
            <a:ext cx="10749915" cy="32863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795230" y="9676130"/>
            <a:ext cx="8454390" cy="18878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47445" y="29034740"/>
            <a:ext cx="8562975" cy="13190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795230" y="31382335"/>
            <a:ext cx="8767445" cy="2912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2795230" y="36600130"/>
            <a:ext cx="8749030" cy="5625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3" name="Rectangle 180"/>
          <p:cNvSpPr>
            <a:spLocks noChangeArrowheads="1"/>
          </p:cNvSpPr>
          <p:nvPr/>
        </p:nvSpPr>
        <p:spPr bwMode="auto">
          <a:xfrm>
            <a:off x="2444439" y="3520053"/>
            <a:ext cx="27507280" cy="1127504"/>
          </a:xfrm>
          <a:prstGeom prst="rect">
            <a:avLst/>
          </a:prstGeom>
          <a:noFill/>
          <a:ln>
            <a:noFill/>
          </a:ln>
        </p:spPr>
        <p:txBody>
          <a:bodyPr lIns="80280" tIns="40140" rIns="80280" bIns="40140" anchor="ctr">
            <a:spAutoFit/>
          </a:bodyPr>
          <a:p>
            <a:pPr algn="ctr">
              <a:spcBef>
                <a:spcPct val="20000"/>
              </a:spcBef>
              <a:defRPr/>
            </a:pPr>
            <a:r>
              <a:rPr lang="en-US" altLang="zh-CN" sz="6800" b="1" dirty="0">
                <a:solidFill>
                  <a:schemeClr val="bg1"/>
                </a:solidFill>
                <a:ea typeface="+mn-ea"/>
                <a:cs typeface="+mn-cs"/>
              </a:rPr>
              <a:t>Title</a:t>
            </a:r>
            <a:endParaRPr lang="en-US" altLang="zh-CN" sz="6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48118" y="5664518"/>
            <a:ext cx="22745700" cy="1398270"/>
          </a:xfrm>
          <a:prstGeom prst="rect">
            <a:avLst/>
          </a:prstGeom>
          <a:noFill/>
          <a:ln>
            <a:noFill/>
          </a:ln>
        </p:spPr>
        <p:txBody>
          <a:bodyPr lIns="240842" tIns="240842" rIns="240842" bIns="240842" anchor="ctr">
            <a:spAutoFit/>
          </a:bodyPr>
          <a:lstStyle>
            <a:lvl1pPr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4400" dirty="0">
                <a:solidFill>
                  <a:schemeClr val="bg1"/>
                </a:solidFill>
                <a:latin typeface="+mn-lt"/>
                <a:ea typeface="MS PGothic" panose="020B0600070205080204" charset="-128"/>
                <a:cs typeface="+mn-lt"/>
              </a:rPr>
              <a:t>Author</a:t>
            </a:r>
            <a:endParaRPr lang="en-US" altLang="zh-CN" sz="4400" baseline="30000" dirty="0">
              <a:solidFill>
                <a:schemeClr val="bg1"/>
              </a:solidFill>
              <a:latin typeface="+mn-lt"/>
              <a:ea typeface="MS PGothic" panose="020B0600070205080204" charset="-128"/>
              <a:cs typeface="+mn-lt"/>
            </a:endParaRPr>
          </a:p>
          <a:p>
            <a:pPr>
              <a:spcBef>
                <a:spcPct val="20000"/>
              </a:spcBef>
            </a:pPr>
            <a:r>
              <a:rPr lang="en-US" altLang="zh-CN" sz="2000" i="1" baseline="30000" dirty="0">
                <a:solidFill>
                  <a:schemeClr val="bg1"/>
                </a:solidFill>
                <a:latin typeface="+mn-lt"/>
                <a:ea typeface="MS PGothic" panose="020B0600070205080204" charset="-128"/>
                <a:cs typeface="+mn-lt"/>
              </a:rPr>
              <a:t>information</a:t>
            </a:r>
            <a:endParaRPr lang="en-US" altLang="zh-CN" sz="2000" i="1" baseline="30000" dirty="0">
              <a:solidFill>
                <a:schemeClr val="bg1"/>
              </a:solidFill>
              <a:latin typeface="+mn-lt"/>
              <a:ea typeface="MS PGothic" panose="020B0600070205080204" charset="-128"/>
              <a:cs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VhY2Q0MTkwMDYzZDZiNzVjODlhYzQzNmI1MmYxMWUifQ==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Conference template</Template>
  <TotalTime>0</TotalTime>
  <Words>22</Words>
  <Application>WPS 演示</Application>
  <PresentationFormat>自定义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Arial</vt:lpstr>
      <vt:lpstr>Calibri</vt:lpstr>
      <vt:lpstr>MS PGothic</vt:lpstr>
      <vt:lpstr>Times New Roman</vt:lpstr>
      <vt:lpstr>微软雅黑</vt:lpstr>
      <vt:lpstr>Arial Unicode MS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WPS_1554831109</cp:lastModifiedBy>
  <cp:revision>15</cp:revision>
  <dcterms:created xsi:type="dcterms:W3CDTF">2016-05-16T06:46:00Z</dcterms:created>
  <dcterms:modified xsi:type="dcterms:W3CDTF">2024-08-12T09:30:59Z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7DDE857A4BDE44A0A105DBBBEDC8F43F_13</vt:lpwstr>
  </property>
  <property fmtid="{D5CDD505-2E9C-101B-9397-08002B2CF9AE}" pid="3" name="KSOProductBuildVer">
    <vt:lpwstr>2052-12.1.0.17827</vt:lpwstr>
  </property>
</Properties>
</file>